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98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47" autoAdjust="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9FA68-7E52-4C9D-A857-02D24E2F73CD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EDFC3-4CB0-460C-9989-6B86BF07055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8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026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9144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423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308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879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86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927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995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35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1710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484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09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232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397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0831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851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9144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98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9144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0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32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5124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31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626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9144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282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371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467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9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0</Words>
  <Application>Microsoft Office PowerPoint</Application>
  <PresentationFormat>全屏显示(4:3)</PresentationFormat>
  <Paragraphs>0</Paragraphs>
  <Slides>60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Zhongzhou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王雪</cp:lastModifiedBy>
  <cp:revision>18</cp:revision>
  <dcterms:created xsi:type="dcterms:W3CDTF">2017-05-07T13:12:50Z</dcterms:created>
  <dcterms:modified xsi:type="dcterms:W3CDTF">2018-03-07T07:58:27Z</dcterms:modified>
</cp:coreProperties>
</file>